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98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ovesnik2005@mail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vao2012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815290" cy="15843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Молодёжная гостиная – </a:t>
            </a:r>
            <a:b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центр развития инициативы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786454"/>
            <a:ext cx="5986482" cy="78104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МАУ «МДЦ «РОВЕСНИК»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Г. ЗАРЕЧНЫЙ ПЕНЗЕНСКОЙ ОБЛАСТИ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2017 Г.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214290"/>
            <a:ext cx="69294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ЛУЧШИХ МУНИЦИПАЛЬНЫХ ПРАКТИК,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РЕАЛИЗУЕМЫХ НА ТЕРРИТОРИИ ПРИСУТСТВИЯ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ГОСКОРПОРАЦИИ «РОСАТОМ»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Молодёжная гостиная - центр развития инициативы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b="1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Перспективы развития практики</a:t>
            </a:r>
          </a:p>
          <a:p>
            <a:pPr algn="ctr">
              <a:buNone/>
            </a:pPr>
            <a:endParaRPr lang="ru-RU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 ближайшей перспективе планируется переоборудовать окружающую территорию вокруг здания МАУ «МДЦ «Ровесник» и  обустроить гостиную в соответствии с требованиями пожарной безопасности и санитарно-эпидемиологическими нормами с целью организации доступной среды для лиц с ограниченными возможностями здоровья. </a:t>
            </a:r>
          </a:p>
          <a:p>
            <a:endParaRPr lang="ru-RU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 планах  руководства учреждением – дальнейшее использование и внедрение в здании </a:t>
            </a:r>
            <a:r>
              <a:rPr lang="ru-RU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энергоэффективных</a:t>
            </a: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технологий, например, солнечных батарей. </a:t>
            </a:r>
          </a:p>
          <a:p>
            <a:endParaRPr lang="ru-RU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Давняя мечта сотрудников и активистов МАУ «МДЦ «Ровесник»- открытие профессиональной студии звукозаписи для талантливых посетителей гостиной, что дало бы возможность развить </a:t>
            </a:r>
            <a:r>
              <a:rPr lang="ru-RU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креативные</a:t>
            </a: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способности молодёжи и расширить ассортимент существующих услуг.</a:t>
            </a:r>
          </a:p>
          <a:p>
            <a:endParaRPr lang="ru-RU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Одна из острых проблем - отсутствие возможности внедрения в штатное расписание профильных должностей по работе с молодёжью в рамках деятельности учреждения – в настоящий момент решается за счёт привлечения волонтёрского труда.  </a:t>
            </a:r>
          </a:p>
          <a:p>
            <a:endParaRPr lang="ru-RU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В перспективе планируется разработать предложения по стимулированию добровольчества  и более широкого поощрения активистов на городском уровне.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Молодёжная гостиная - центр развития инициативы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Описание проблемы</a:t>
            </a:r>
          </a:p>
          <a:p>
            <a:pPr>
              <a:buNone/>
            </a:pPr>
            <a:endParaRPr lang="ru-RU" sz="7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Организация социально одобряемого, развивающего  досуга для молодёжи.</a:t>
            </a:r>
          </a:p>
          <a:p>
            <a:pPr>
              <a:buNone/>
            </a:pPr>
            <a:endParaRPr lang="ru-RU" sz="7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Создание условий для активизации общественной деятельности, развития добровольчества и творческой самореализации молодёжи.</a:t>
            </a:r>
          </a:p>
          <a:p>
            <a:pPr>
              <a:buNone/>
            </a:pPr>
            <a:endParaRPr lang="ru-RU" sz="7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Социализация и реабилитация молодёжи групп социального риска.</a:t>
            </a:r>
          </a:p>
          <a:p>
            <a:pPr lvl="0">
              <a:buNone/>
            </a:pPr>
            <a:r>
              <a:rPr lang="ru-RU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r>
              <a:rPr lang="ru-RU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Инициирование ярких событий в общественной и культурной жизни города.</a:t>
            </a:r>
          </a:p>
          <a:p>
            <a:pPr lvl="0">
              <a:buNone/>
            </a:pPr>
            <a:r>
              <a:rPr lang="ru-RU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r>
              <a:rPr lang="ru-RU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Профилактика негативных проявлений в молодёжной среде.</a:t>
            </a:r>
          </a:p>
          <a:p>
            <a:pPr lvl="0"/>
            <a:endParaRPr lang="ru-RU" sz="7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Изучение потребностей молодёжи города.</a:t>
            </a:r>
          </a:p>
          <a:p>
            <a:pPr lvl="0">
              <a:buNone/>
            </a:pPr>
            <a:r>
              <a:rPr lang="ru-RU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r>
              <a:rPr lang="ru-RU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Укрепление </a:t>
            </a:r>
            <a:r>
              <a:rPr lang="ru-RU" sz="72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межпоколенных</a:t>
            </a:r>
            <a:r>
              <a:rPr lang="ru-RU" sz="7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взаимодействий.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Молодёжная гостиная - центр развития инициативы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Описание возможностей, которые позволили реализовать практику:</a:t>
            </a:r>
          </a:p>
          <a:p>
            <a:pPr>
              <a:buNone/>
            </a:pPr>
            <a:endParaRPr lang="ru-RU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Удобное месторасположение  здания МАУ «МДЦ «Ровесник»;</a:t>
            </a:r>
          </a:p>
          <a:p>
            <a:pPr>
              <a:buNone/>
            </a:pPr>
            <a:endParaRPr lang="ru-RU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Имеющаяся в учреждении материально-техническая база;</a:t>
            </a:r>
          </a:p>
          <a:p>
            <a:endParaRPr lang="ru-RU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Наличие профессиональных кадров и молодёжного актива добровольцев;</a:t>
            </a:r>
          </a:p>
          <a:p>
            <a:endParaRPr lang="ru-RU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Партнёрское сотрудничество с учреждениями  и организациями различных форм собственности; </a:t>
            </a:r>
          </a:p>
          <a:p>
            <a:endParaRPr lang="ru-RU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Поддержка городской Администрации, учредителя-Департамента культуры и молодёжной политики г. Заречного Пензенской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Молодёжная гостиная - центр развития инициативы</a:t>
            </a:r>
            <a:endParaRPr lang="ru-RU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гостиную посещают более 4500 горожан.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2016 год было проведено 240 мероприятий по муниципальному заданию для 20247 человек, 143 платных мероприятия, участниками которых стали более 2500 человек разного возраста.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МАУ «МДЦ «Ровесник» работают 8 общественных любительских объединений,  которые проводят для своих 220 воспитанников еженедельные мероприятия на базе гостиной.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годы деятельности гостиной по инициативе молодёжи  было организовано 14  событий городского масштаба.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Активистами было разработано 8 социально значимых проектов для участия в конкурсах, получивших признание и/или финансовую поддержку на различных уровнях.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Еженедельно в городских СМИ публикуются сообщения о деятельности учреждения и резидентов молодёжной гостиной; ежедневно - в Интернет, социальных сетях, которые объединяют  более 3940 участников.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8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Молодёжная гостиная - центр развития инициативы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7209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6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6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Участники внедрения практики</a:t>
            </a:r>
          </a:p>
          <a:p>
            <a:endParaRPr lang="ru-RU" sz="48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МАУ «МДЦ «Ровесник»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Силами сотрудников и воспитанников любительских объединений и клубных формирований сделан ремонт помещения, оборудован интерьер и техническое оснащение гостиной. 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Администрация г. Заречный Пензенской области.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Организационно-методическая помощь в поиске внебюджетных источников финансирования. Популяризация деятельности учреждения.</a:t>
            </a:r>
          </a:p>
          <a:p>
            <a:endParaRPr lang="ru-RU" sz="48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Фонд жилья и ипотеки г.Заречный Пензенской области 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Предоставление беспроцентного кредита на ремонтные работы в гостиной.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Городские СМИ</a:t>
            </a: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Формирование общественного мнения, помощь в процесс вовлечения в процесс обустройства гостиной большего числа добровольцев.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Молодёжные общественные организации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Помощь в обустройстве гостиной, в проведении мероприятий, изучении общественного мнения и сборе предложений по повышению эффективности использования данного помещения. </a:t>
            </a:r>
          </a:p>
          <a:p>
            <a:pPr>
              <a:buNone/>
            </a:pPr>
            <a:endParaRPr lang="ru-RU" sz="48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Клуб стратегического развития г. Заречный Пензенской области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Содействие в разработке стратегии развития гостиной, формировании положительного образа учреждения и популяризации  его деятельности.</a:t>
            </a:r>
          </a:p>
          <a:p>
            <a:pPr>
              <a:buNone/>
            </a:pPr>
            <a:endParaRPr lang="ru-RU" sz="48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Фонд поддержки городских инициатив г. Заречный Пензенской области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Мотивирование общественности на поддержку организации гостиной, развитие добровольчества в молодёжной среде.  </a:t>
            </a:r>
          </a:p>
          <a:p>
            <a:pPr>
              <a:buNone/>
            </a:pPr>
            <a:r>
              <a:rPr lang="ru-RU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>
              <a:buNone/>
            </a:pPr>
            <a:r>
              <a:rPr lang="ru-RU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endParaRPr lang="ru-RU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58204" cy="550072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ВЫГОДОПОЛУЧАТЕЛЬ / ГРУППА ВЫГОДОПОЛУЧАТЕЛЕЙ</a:t>
            </a:r>
            <a:endParaRPr lang="en-US" sz="96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>
              <a:buNone/>
            </a:pPr>
            <a:endParaRPr lang="ru-RU" sz="96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ru-RU" sz="36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Жители города 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Снижение социальной напряжённости в социуме, сохранение общественного правопорядка, развитие инициатив, добрососедства и благотворительности.</a:t>
            </a:r>
          </a:p>
          <a:p>
            <a:endParaRPr lang="ru-RU" sz="48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Активисты городских сообществ (Клуб стратегического развития г. Заречный Пензенской области, Фонд поддержки городских инициатив, Фонд жилья и ипотеки г. Заречный Пензенской области, ассоциация многодетных семей «</a:t>
            </a:r>
            <a:r>
              <a:rPr lang="ru-RU" sz="48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Ма-Мы</a:t>
            </a: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», Совет отцов, женсовет, Детская городская дума, «</a:t>
            </a:r>
            <a:r>
              <a:rPr lang="ru-RU" sz="48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ЮнЗАРы</a:t>
            </a: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», МОО «Лига молодых Заречного», Молодёжный парламент г. Заречный Пензенской области и пр.)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Гостиная – территория поиска единомышленников, место встреч и обучения, поддержки и развития общественных инициатив, продвижения собственной деятельности.</a:t>
            </a:r>
          </a:p>
          <a:p>
            <a:pPr>
              <a:buNone/>
            </a:pPr>
            <a:endParaRPr lang="ru-RU" sz="48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Администрация города, лидеры политических партий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 результате открытия гостиной на её базе организуются в различных форматах встречи с населением города; проводятся </a:t>
            </a:r>
            <a:r>
              <a:rPr lang="ru-RU" sz="48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фокус-группы</a:t>
            </a: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дискуссии и совещания по актуальным вопросам.</a:t>
            </a:r>
          </a:p>
          <a:p>
            <a:endParaRPr lang="ru-RU" sz="48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Молодёжь города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Гостиная - площадка для отдыха, самоорганизации и самореализации, место получения первого профессионального опыта.</a:t>
            </a:r>
          </a:p>
          <a:p>
            <a:endParaRPr lang="ru-RU" sz="48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Члены общественных объединений и  клубных формирований МАУ «МДЦ «Ровесник» 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Активисты учреждения получили  оборудованное помещение для комфортного общения, отдыха, обучения и саморазвития.  </a:t>
            </a:r>
          </a:p>
          <a:p>
            <a:endParaRPr lang="ru-RU" sz="48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Департамент культуры и молодёжной политики г. Заречный Пензенской области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Проведение мероприятий системы повышения квалификации работников культуры;    демонстрация  опыта по развитию волонтёрской деятельности, межведомственного сотрудничества по профилактике негативных явлений в молодёжной среде  и проектно-целевой деятельности. </a:t>
            </a:r>
          </a:p>
          <a:p>
            <a:pPr>
              <a:buNone/>
            </a:pPr>
            <a:endParaRPr lang="ru-RU" sz="48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СМИ города</a:t>
            </a:r>
          </a:p>
          <a:p>
            <a:pPr>
              <a:buNone/>
            </a:pP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Создание новостного </a:t>
            </a:r>
            <a:r>
              <a:rPr lang="ru-RU" sz="48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контента</a:t>
            </a:r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; место изучения общественного мнения, удобное для видеосъёмок и интервью</a:t>
            </a: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Молодёжная гостиная - центр развития инициативы</a:t>
            </a:r>
            <a:endParaRPr lang="ru-RU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реализации данной практики участвуют 12 специалистов учреждения: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МДЦ «Ровесник»;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художественный руководитель  центра;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заведующих отделами;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методиста;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специалист по связям с общественностью;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администратор гостиной;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звукооператора;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технических работника.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Молодёжная гостиная - центр развития инициативы</a:t>
            </a:r>
            <a:endParaRPr lang="ru-RU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молодёжной гостиной реализуются: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проекты патриотической направленности,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проекты, направленные на профилактику социально значимых заболеваний.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созданы условия для: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участия активистов в различных конкурсах молодёжных проектов,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творческих способностей молодёжи,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объединения поколений.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Молодёжная гостиная - центр развития инициативы</a:t>
            </a:r>
            <a:endParaRPr lang="ru-RU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114948"/>
          </a:xfrm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Список контактов ответственных за реализацию Проекта в регионе:</a:t>
            </a:r>
          </a:p>
          <a:p>
            <a:pPr>
              <a:buNone/>
            </a:pPr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Трифонов Андрей Борисович, директор МАУ «МДЦ «Ровесник»     8 (8412) 605910, </a:t>
            </a:r>
            <a:r>
              <a:rPr lang="en-US" sz="3500" b="1" u="sng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Rovesnik</a:t>
            </a:r>
            <a:r>
              <a:rPr lang="ru-RU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2005@</a:t>
            </a:r>
            <a:r>
              <a:rPr lang="en-US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mail</a:t>
            </a:r>
            <a:r>
              <a:rPr lang="ru-RU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.</a:t>
            </a:r>
            <a:r>
              <a:rPr lang="en-US" sz="3500" b="1" u="sng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ru</a:t>
            </a:r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Кузьминова Надежда Анатольевна, художественный руководитель МАУ «МДЦ «Ровесник»   8(8412) 601009, </a:t>
            </a:r>
            <a:r>
              <a:rPr lang="en-US" sz="3500" b="1" u="sng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Rovesnik</a:t>
            </a:r>
            <a:r>
              <a:rPr lang="ru-RU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2005@</a:t>
            </a:r>
            <a:r>
              <a:rPr lang="en-US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mail</a:t>
            </a:r>
            <a:r>
              <a:rPr lang="ru-RU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.</a:t>
            </a:r>
            <a:r>
              <a:rPr lang="en-US" sz="3500" b="1" u="sng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ru</a:t>
            </a:r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Оруджева Ева Игоревна, зав. отделом по организации и проведению культурно-массовых мероприятий МАУ «МДЦ «Ровесник», куратор волонтёрского объединения «</a:t>
            </a:r>
            <a:r>
              <a:rPr lang="ru-RU" sz="35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ДОБРОволец</a:t>
            </a:r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Заречного»    8(8412) 601009, </a:t>
            </a:r>
            <a:r>
              <a:rPr lang="en-US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4"/>
              </a:rPr>
              <a:t>evao2012@yandex.ru</a:t>
            </a:r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 </a:t>
            </a:r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Мурашкина Ирина Сергеевна, зав. отделом по организации деятельности </a:t>
            </a:r>
            <a:r>
              <a:rPr lang="ru-RU" sz="35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культурно-досуговых</a:t>
            </a:r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формирований МАУ «МДЦ «Ровесник»  8(8412) 601009, </a:t>
            </a:r>
            <a:r>
              <a:rPr lang="en-US" sz="3500" b="1" u="sng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Rovesnik</a:t>
            </a:r>
            <a:r>
              <a:rPr lang="ru-RU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2005@</a:t>
            </a:r>
            <a:r>
              <a:rPr lang="en-US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mail</a:t>
            </a:r>
            <a:r>
              <a:rPr lang="ru-RU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.</a:t>
            </a:r>
            <a:r>
              <a:rPr lang="en-US" sz="3500" b="1" u="sng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ru</a:t>
            </a:r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35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Сотин</a:t>
            </a:r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Николай Александрович, методист МАУ «МДЦ «Ровесник»  8(8412) 601009, </a:t>
            </a:r>
            <a:r>
              <a:rPr lang="en-US" sz="3500" b="1" u="sng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Rovesnik</a:t>
            </a:r>
            <a:r>
              <a:rPr lang="ru-RU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2005@</a:t>
            </a:r>
            <a:r>
              <a:rPr lang="en-US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mail</a:t>
            </a:r>
            <a:r>
              <a:rPr lang="ru-RU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.</a:t>
            </a:r>
            <a:r>
              <a:rPr lang="en-US" sz="3500" b="1" u="sng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ru</a:t>
            </a:r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Степанец Олег Викторович, куратор общественного </a:t>
            </a:r>
            <a:r>
              <a:rPr lang="ru-RU" sz="35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велодвижения</a:t>
            </a:r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«</a:t>
            </a:r>
            <a:r>
              <a:rPr lang="ru-RU" sz="35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Райд</a:t>
            </a:r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» 8(8412) 601009, </a:t>
            </a:r>
            <a:r>
              <a:rPr lang="en-US" sz="3500" b="1" u="sng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Rovesnik</a:t>
            </a:r>
            <a:r>
              <a:rPr lang="ru-RU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2005@</a:t>
            </a:r>
            <a:r>
              <a:rPr lang="en-US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mail</a:t>
            </a:r>
            <a:r>
              <a:rPr lang="ru-RU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.</a:t>
            </a:r>
            <a:r>
              <a:rPr lang="en-US" sz="3500" b="1" u="sng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ru</a:t>
            </a:r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Тананин Кирилл Александрович, куратор общественного объединения «Автоклуб «20 дорога» 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   8(8412) 601009, </a:t>
            </a:r>
            <a:r>
              <a:rPr lang="en-US" sz="3500" b="1" u="sng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Rovesnik</a:t>
            </a:r>
            <a:r>
              <a:rPr lang="ru-RU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2005@</a:t>
            </a:r>
            <a:r>
              <a:rPr lang="en-US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mail</a:t>
            </a:r>
            <a:r>
              <a:rPr lang="ru-RU" sz="3500" b="1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.</a:t>
            </a:r>
            <a:r>
              <a:rPr lang="en-US" sz="3500" b="1" u="sng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hlinkClick r:id="rId3"/>
              </a:rPr>
              <a:t>ru</a:t>
            </a:r>
            <a:endParaRPr lang="ru-RU" sz="3500" b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766</Words>
  <Application>Microsoft Office PowerPoint</Application>
  <PresentationFormat>Экран (4:3)</PresentationFormat>
  <Paragraphs>139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Молодёжная гостиная –  центр развития инициативы</vt:lpstr>
      <vt:lpstr>Молодёжная гостиная - центр развития инициативы</vt:lpstr>
      <vt:lpstr>Молодёжная гостиная - центр развития инициативы</vt:lpstr>
      <vt:lpstr>Молодёжная гостиная - центр развития инициативы</vt:lpstr>
      <vt:lpstr>Молодёжная гостиная - центр развития инициативы</vt:lpstr>
      <vt:lpstr>Слайд 6</vt:lpstr>
      <vt:lpstr>Молодёжная гостиная - центр развития инициативы</vt:lpstr>
      <vt:lpstr>Молодёжная гостиная - центр развития инициативы</vt:lpstr>
      <vt:lpstr>Молодёжная гостиная - центр развития инициативы</vt:lpstr>
      <vt:lpstr>Молодёжная гостиная - центр развития инициативы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Молодёжная гостиная –  центр развития инициативы</dc:title>
  <cp:lastModifiedBy>admin</cp:lastModifiedBy>
  <cp:revision>11</cp:revision>
  <dcterms:modified xsi:type="dcterms:W3CDTF">2017-11-28T09:44:33Z</dcterms:modified>
</cp:coreProperties>
</file>